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8D4AF31-5D54-41C3-8196-5E279909189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61F266-73FD-4579-89AA-1897AEAFA90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41731C4-2E89-4ED0-8C6A-8CAED192BFF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5065BA-98C5-40FA-B17B-B19F8ECDE72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0C8AF0-A236-4D64-885A-F4E7194DCD1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CEDE86-E285-4EE5-B90E-E83F2A40CDB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489CBBA-9A91-48E8-B8DB-5AD071B92CD4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C738F50-EB4F-4FD0-8F22-EEBB8C052D0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7BD3C5-9C65-45A5-9DF0-6D4EB110248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9BA923-C37C-4BA6-A282-6260FA9EA9B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6E06F8-E755-4854-BBDC-87064660FFF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A2B308-10E7-4021-A8D6-537FC274CF4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368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192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3A7EA84-7945-4A8B-A8BA-1F4B0A9F6F6F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192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800" cy="1141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Market Pain: What's Wrong Today?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457200" y="1620000"/>
            <a:ext cx="8227800" cy="4524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The market lacks nanosecond, energy efficient database systems.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780373"/>
                </a:solidFill>
                <a:latin typeface="Calibri"/>
              </a:rPr>
              <a:t>Highlighted by advancements in GPU and ASIC technologies for Crypto.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Significant opportunity for ASICs specialized in database lookups, promising massive electricity savings.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60FA76-7913-4750-BAA1-459E52E7DABA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1FF11803-7B44-4DE0-9621-BBFA8096066D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800" cy="1141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Our Solution: The Change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7800" cy="4524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Introducing an ASIC designed for high-speed database lookups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Revolutionize database lookups with nanosecond speed and maximal power efficiency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Leverages semiconductor technology for rapid, energy efficient database processing.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D01EFA2-4D4B-4BB4-A7BB-C6A21180C6A4}" type="slidenum">
              <a:t>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26C08F97-748B-45DF-8416-C832989D2FA4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800" cy="1141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861141"/>
                </a:solidFill>
                <a:latin typeface="Calibri"/>
              </a:rPr>
              <a:t>Revenue Model: How We Make Money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7800" cy="4524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Selling ASIC mask usage rights to cloud data centers, offering them a path to substantial electricity cost reductions.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Targeting major cloud providers with the chip's energy  efficiency benefits.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Addresses a market with $100 million yearly savings potential.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DA8952-2E46-41A8-A788-CE00BDF312D8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7FB60934-ECA0-4F2A-AE49-3B087B7ACD9C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180000" y="180000"/>
            <a:ext cx="8835120" cy="622008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25B6DA-52FB-48F1-9807-3C73D2B9C062}" type="slidenum">
              <a:t>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EC099AB6-8C20-4B4F-8F98-1F47B107FBD8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0" y="208800"/>
            <a:ext cx="9142560" cy="609012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E6C8C7F-7DD9-4563-B90E-2AA07228072A}" type="slidenum">
              <a:t>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83BD5DC1-2FA6-419B-9974-87DB773EB47F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en-GB</dc:language>
  <cp:lastModifiedBy/>
  <dcterms:modified xsi:type="dcterms:W3CDTF">2024-03-20T05:39:56Z</dcterms:modified>
  <cp:revision>10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